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1E1A"/>
    <a:srgbClr val="E22722"/>
    <a:srgbClr val="EA6360"/>
    <a:srgbClr val="F85652"/>
    <a:srgbClr val="C177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10" d="100"/>
          <a:sy n="110" d="100"/>
        </p:scale>
        <p:origin x="-594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2DC-DE5F-439C-B8B0-CE3AFF58D775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279A-8A0A-4611-823D-578F00A8B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6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2DC-DE5F-439C-B8B0-CE3AFF58D775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279A-8A0A-4611-823D-578F00A8B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3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2DC-DE5F-439C-B8B0-CE3AFF58D775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279A-8A0A-4611-823D-578F00A8B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6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2DC-DE5F-439C-B8B0-CE3AFF58D775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279A-8A0A-4611-823D-578F00A8B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74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2DC-DE5F-439C-B8B0-CE3AFF58D775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279A-8A0A-4611-823D-578F00A8B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84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2DC-DE5F-439C-B8B0-CE3AFF58D775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279A-8A0A-4611-823D-578F00A8B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62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2DC-DE5F-439C-B8B0-CE3AFF58D775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279A-8A0A-4611-823D-578F00A8B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6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2DC-DE5F-439C-B8B0-CE3AFF58D775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279A-8A0A-4611-823D-578F00A8B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8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2DC-DE5F-439C-B8B0-CE3AFF58D775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279A-8A0A-4611-823D-578F00A8B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69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2DC-DE5F-439C-B8B0-CE3AFF58D775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279A-8A0A-4611-823D-578F00A8B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2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2DC-DE5F-439C-B8B0-CE3AFF58D775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279A-8A0A-4611-823D-578F00A8B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9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2DC-DE5F-439C-B8B0-CE3AFF58D775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4279A-8A0A-4611-823D-578F00A8B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2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21" y="0"/>
            <a:ext cx="10058400" cy="671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6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03" y="0"/>
            <a:ext cx="11699791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31871"/>
          <a:stretch/>
        </p:blipFill>
        <p:spPr>
          <a:xfrm>
            <a:off x="469387" y="2675332"/>
            <a:ext cx="11279590" cy="41788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63842" y="1937738"/>
            <a:ext cx="38818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306409" y="1937738"/>
            <a:ext cx="703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1:00</a:t>
            </a:r>
            <a:endParaRPr lang="en-US" sz="1400" b="1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24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118" y="186267"/>
            <a:ext cx="9838901" cy="667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1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19" y="43445"/>
            <a:ext cx="10049523" cy="681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1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21" y="0"/>
            <a:ext cx="10058400" cy="671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9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75" y="745724"/>
            <a:ext cx="9616306" cy="540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1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21" y="0"/>
            <a:ext cx="10058400" cy="671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3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13" y="226381"/>
            <a:ext cx="11313584" cy="663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0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</Words>
  <Application>Microsoft Office PowerPoint</Application>
  <PresentationFormat>Custom</PresentationFormat>
  <Paragraphs>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Stapleton, Patricia A.</dc:creator>
  <cp:lastModifiedBy>Tricia Stapleton</cp:lastModifiedBy>
  <cp:revision>6</cp:revision>
  <dcterms:created xsi:type="dcterms:W3CDTF">2015-08-28T01:51:19Z</dcterms:created>
  <dcterms:modified xsi:type="dcterms:W3CDTF">2018-04-07T00:34:01Z</dcterms:modified>
</cp:coreProperties>
</file>